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F5F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D6450-4F1D-4E64-A298-BCC8B16A9AD8}" type="datetimeFigureOut">
              <a:rPr lang="ru-RU" smtClean="0"/>
              <a:pPr/>
              <a:t>24.09.2014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FE56-7D9C-442D-BAAB-16F5A648B0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D6450-4F1D-4E64-A298-BCC8B16A9AD8}" type="datetimeFigureOut">
              <a:rPr lang="ru-RU" smtClean="0"/>
              <a:pPr/>
              <a:t>24.09.2014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FE56-7D9C-442D-BAAB-16F5A648B0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D6450-4F1D-4E64-A298-BCC8B16A9AD8}" type="datetimeFigureOut">
              <a:rPr lang="ru-RU" smtClean="0"/>
              <a:pPr/>
              <a:t>24.09.2014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FE56-7D9C-442D-BAAB-16F5A648B0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D6450-4F1D-4E64-A298-BCC8B16A9AD8}" type="datetimeFigureOut">
              <a:rPr lang="ru-RU" smtClean="0"/>
              <a:pPr/>
              <a:t>24.09.2014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FE56-7D9C-442D-BAAB-16F5A648B0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D6450-4F1D-4E64-A298-BCC8B16A9AD8}" type="datetimeFigureOut">
              <a:rPr lang="ru-RU" smtClean="0"/>
              <a:pPr/>
              <a:t>24.09.2014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FE56-7D9C-442D-BAAB-16F5A648B0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D6450-4F1D-4E64-A298-BCC8B16A9AD8}" type="datetimeFigureOut">
              <a:rPr lang="ru-RU" smtClean="0"/>
              <a:pPr/>
              <a:t>24.09.2014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FE56-7D9C-442D-BAAB-16F5A648B0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D6450-4F1D-4E64-A298-BCC8B16A9AD8}" type="datetimeFigureOut">
              <a:rPr lang="ru-RU" smtClean="0"/>
              <a:pPr/>
              <a:t>24.09.2014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FE56-7D9C-442D-BAAB-16F5A648B0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D6450-4F1D-4E64-A298-BCC8B16A9AD8}" type="datetimeFigureOut">
              <a:rPr lang="ru-RU" smtClean="0"/>
              <a:pPr/>
              <a:t>24.09.2014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FE56-7D9C-442D-BAAB-16F5A648B0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D6450-4F1D-4E64-A298-BCC8B16A9AD8}" type="datetimeFigureOut">
              <a:rPr lang="ru-RU" smtClean="0"/>
              <a:pPr/>
              <a:t>24.09.2014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FE56-7D9C-442D-BAAB-16F5A648B0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D6450-4F1D-4E64-A298-BCC8B16A9AD8}" type="datetimeFigureOut">
              <a:rPr lang="ru-RU" smtClean="0"/>
              <a:pPr/>
              <a:t>24.09.2014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FE56-7D9C-442D-BAAB-16F5A648B0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D6450-4F1D-4E64-A298-BCC8B16A9AD8}" type="datetimeFigureOut">
              <a:rPr lang="ru-RU" smtClean="0"/>
              <a:pPr/>
              <a:t>24.09.2014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45FE56-7D9C-442D-BAAB-16F5A648B06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D6450-4F1D-4E64-A298-BCC8B16A9AD8}" type="datetimeFigureOut">
              <a:rPr lang="ru-RU" smtClean="0"/>
              <a:pPr/>
              <a:t>24.09.2014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45FE56-7D9C-442D-BAAB-16F5A648B06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днс\Desktop\Guselki_Severodvins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268932"/>
          </a:xfrm>
          <a:prstGeom prst="rect">
            <a:avLst/>
          </a:prstGeom>
          <a:noFill/>
        </p:spPr>
      </p:pic>
      <p:sp>
        <p:nvSpPr>
          <p:cNvPr id="5" name="Овал 4"/>
          <p:cNvSpPr/>
          <p:nvPr/>
        </p:nvSpPr>
        <p:spPr>
          <a:xfrm>
            <a:off x="2339752" y="620688"/>
            <a:ext cx="5472608" cy="2736304"/>
          </a:xfrm>
          <a:prstGeom prst="ellipse">
            <a:avLst/>
          </a:prstGeom>
          <a:solidFill>
            <a:srgbClr val="C6F5F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555776" y="1052736"/>
            <a:ext cx="45365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u="sng" dirty="0" smtClean="0">
                <a:solidFill>
                  <a:srgbClr val="FF0000"/>
                </a:solidFill>
              </a:rPr>
              <a:t>1 %-100%</a:t>
            </a:r>
          </a:p>
          <a:p>
            <a:pPr algn="ctr"/>
            <a:endParaRPr lang="ru-RU" sz="3600" u="sng" dirty="0">
              <a:solidFill>
                <a:srgbClr val="FF0000"/>
              </a:solidFill>
            </a:endParaRPr>
          </a:p>
          <a:p>
            <a:r>
              <a:rPr lang="ru-RU" sz="3600" dirty="0" smtClean="0">
                <a:solidFill>
                  <a:srgbClr val="FF0000"/>
                </a:solidFill>
              </a:rPr>
              <a:t>         20%      40%    40%</a:t>
            </a:r>
          </a:p>
          <a:p>
            <a:pPr algn="ctr"/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3563888" y="1628800"/>
            <a:ext cx="720080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>
            <a:off x="4860032" y="1700808"/>
            <a:ext cx="57606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>
            <a:off x="6012160" y="1628800"/>
            <a:ext cx="57606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Капля 10"/>
          <p:cNvSpPr/>
          <p:nvPr/>
        </p:nvSpPr>
        <p:spPr>
          <a:xfrm>
            <a:off x="5076056" y="2924944"/>
            <a:ext cx="3024336" cy="1440160"/>
          </a:xfrm>
          <a:prstGeom prst="teardrop">
            <a:avLst/>
          </a:prstGeom>
          <a:solidFill>
            <a:srgbClr val="C6F5F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Культурно-массовая </a:t>
            </a:r>
          </a:p>
          <a:p>
            <a:pPr algn="ctr"/>
            <a:r>
              <a:rPr lang="ru-RU" sz="2000" dirty="0">
                <a:solidFill>
                  <a:schemeClr val="tx1"/>
                </a:solidFill>
              </a:rPr>
              <a:t>и</a:t>
            </a:r>
            <a:r>
              <a:rPr lang="ru-RU" sz="2000" dirty="0" smtClean="0">
                <a:solidFill>
                  <a:schemeClr val="tx1"/>
                </a:solidFill>
              </a:rPr>
              <a:t> спортивная работа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15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днс</dc:creator>
  <cp:lastModifiedBy>home pc</cp:lastModifiedBy>
  <cp:revision>4</cp:revision>
  <dcterms:created xsi:type="dcterms:W3CDTF">2014-07-16T07:48:16Z</dcterms:created>
  <dcterms:modified xsi:type="dcterms:W3CDTF">2014-09-24T00:08:25Z</dcterms:modified>
</cp:coreProperties>
</file>